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8" r:id="rId2"/>
    <p:sldId id="273" r:id="rId3"/>
    <p:sldId id="284" r:id="rId4"/>
    <p:sldId id="277" r:id="rId5"/>
    <p:sldId id="279" r:id="rId6"/>
    <p:sldId id="281" r:id="rId7"/>
    <p:sldId id="264" r:id="rId8"/>
    <p:sldId id="270" r:id="rId9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6007e9f7-074c-4f62-8a79-5349c3423ba6/assets/video/nc1_t06_oerstedov_pokus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6007e9f7-074c-4f62-8a79-5349c3423ba6/assets/interactivity/kviz_a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e-sfera.hr/dodatni-digitalni-sadrzaji/6007e9f7-074c-4f62-8a79-5349c3423ba6/assets/interactivity/kviz_b_5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B175C8A2-F61A-4BD5-94A6-4D48C72E8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Magnetno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djelovanje električne struje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D7E06C06-1036-4A47-9142-E1EB81B82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296C1-2AB2-4087-B15F-78630CA75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93" y="856084"/>
            <a:ext cx="10437846" cy="514583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Pokus: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Zavojnica kao magnet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E3D0306-C3FB-4971-B182-6FA497CC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35" y="1584285"/>
            <a:ext cx="2379305" cy="246428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92A1C1-53E8-41E6-8BEF-31621512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06" y="1584285"/>
            <a:ext cx="2646207" cy="246428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D308CDC3-77BE-4775-96C1-F8DD932CB2E2}"/>
              </a:ext>
            </a:extLst>
          </p:cNvPr>
          <p:cNvSpPr/>
          <p:nvPr/>
        </p:nvSpPr>
        <p:spPr>
          <a:xfrm>
            <a:off x="815066" y="4348068"/>
            <a:ext cx="4634012" cy="19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Djeluje li zavojnica na magnetnu iglu dok je strujni krug otvoren?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4EDB089-7F01-4F86-A9A9-23E6117153D4}"/>
              </a:ext>
            </a:extLst>
          </p:cNvPr>
          <p:cNvSpPr txBox="1"/>
          <p:nvPr/>
        </p:nvSpPr>
        <p:spPr>
          <a:xfrm>
            <a:off x="5887616" y="4188888"/>
            <a:ext cx="5365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Što se dogodilo s magnetnom iglom kada je bila u blizini zavojnice kojom </a:t>
            </a:r>
            <a:r>
              <a:rPr lang="hr-HR" sz="2800" dirty="0" smtClean="0">
                <a:latin typeface="Gadugi" panose="020B0502040204020203" pitchFamily="34" charset="0"/>
                <a:ea typeface="Gadugi" panose="020B0502040204020203" pitchFamily="34" charset="0"/>
              </a:rPr>
              <a:t>prolazi 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struja?</a:t>
            </a:r>
            <a:r>
              <a:rPr lang="hr-HR" sz="24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pic>
        <p:nvPicPr>
          <p:cNvPr id="8" name="Picture 2">
            <a:hlinkClick r:id="rId4"/>
            <a:extLst>
              <a:ext uri="{FF2B5EF4-FFF2-40B4-BE49-F238E27FC236}">
                <a16:creationId xmlns:a16="http://schemas.microsoft.com/office/drawing/2014/main" xmlns="" id="{A704B8E6-1060-4671-8480-A8F9B193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5890" y="920262"/>
            <a:ext cx="10112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544FC7C-CE6A-41AF-A137-881B4B2E8683}"/>
              </a:ext>
            </a:extLst>
          </p:cNvPr>
          <p:cNvSpPr txBox="1"/>
          <p:nvPr/>
        </p:nvSpPr>
        <p:spPr>
          <a:xfrm>
            <a:off x="10720753" y="2112923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0854E5-3C4E-44F2-B7B4-33EBB171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33" y="967208"/>
            <a:ext cx="10965025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Prolaskom struje zavojnica se počela ponašati kao magnet. I ravni bi se vodič pri prolasku struje kroz njega ponašao kao magnet.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Do tog otkrića došao je danski fizičar </a:t>
            </a:r>
            <a:r>
              <a:rPr lang="hr-HR" dirty="0" err="1">
                <a:latin typeface="Gadugi" panose="020B0502040204020203" pitchFamily="34" charset="0"/>
                <a:ea typeface="Gadugi" panose="020B0502040204020203" pitchFamily="34" charset="0"/>
              </a:rPr>
              <a:t>Oersted</a:t>
            </a:r>
            <a:r>
              <a:rPr lang="hr-HR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EC2547C-27F6-46C6-92D3-48E872F0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80" y="3263206"/>
            <a:ext cx="2998626" cy="30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4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E1CD0-B41E-49C4-8157-8F1910F5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4" y="932259"/>
            <a:ext cx="11816716" cy="4993482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Zašto zavojnica kojom prolazi struja jedan pol igle odbija, a drugi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privlači?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Što se dogodi ako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se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promijene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polovi baterije?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E753B4E9-49B1-4240-92DC-25822760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48" y="3222546"/>
            <a:ext cx="51149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2BFDEE-9A4C-4A00-AC85-35391C9A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948372"/>
            <a:ext cx="10815320" cy="496125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Električna struja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ima smjer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, koji se može promijeniti zamjenom polova baterije.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Smjer električne struje po dogovoru jest od pozitivnog pola izvora električne struje, preko spojnih žica i trošila prema negativnom polu izvora.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232452-84FC-48E1-8DFB-113904C1C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175384"/>
            <a:ext cx="7726680" cy="481901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Zavojnicu sa željeznom jezgrom zovemo elektromagnet.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Željezna jezgra pojačava magnetsko djelovanje struje.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Elektromagnet se ponaša kao magnet samo dok je strujni krug zatvoren.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C806078-C57B-4D0B-AD55-F8112153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204" y="1547812"/>
            <a:ext cx="3068836" cy="284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631" y="897313"/>
            <a:ext cx="5938625" cy="856371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Primjena elektromagneta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8492" y="2474822"/>
            <a:ext cx="2727311" cy="178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s://www.e-sfera.hr/dodatni-digitalni-sadrzaji/6007e9f7-074c-4f62-8a79-5349c3423ba6/assets/image/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243" y="1753684"/>
            <a:ext cx="2247847" cy="25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3588752" y="4257700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Mjerni instrumenti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39918" y="4257700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Mikrofon  i slušalice 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9223978" y="4335820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Dizalice 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9919" y="2474822"/>
            <a:ext cx="2466695" cy="16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zvo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256" y="2052064"/>
            <a:ext cx="2205636" cy="22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23256" y="4257700"/>
            <a:ext cx="25044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dirty="0"/>
              <a:t>Kućno elektromagnetsko</a:t>
            </a:r>
          </a:p>
          <a:p>
            <a:pPr algn="ctr"/>
            <a:r>
              <a:rPr lang="hr-HR" dirty="0"/>
              <a:t> zvono</a:t>
            </a:r>
          </a:p>
        </p:txBody>
      </p:sp>
    </p:spTree>
    <p:extLst>
      <p:ext uri="{BB962C8B-B14F-4D97-AF65-F5344CB8AC3E}">
        <p14:creationId xmlns:p14="http://schemas.microsoft.com/office/powerpoint/2010/main" xmlns="" val="26051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040836"/>
            <a:ext cx="10515600" cy="11547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sličicu pristupi kvizu kojim ćeš provjeriti znanje.</a:t>
            </a:r>
          </a:p>
          <a:p>
            <a:endParaRPr lang="hr-HR" dirty="0"/>
          </a:p>
        </p:txBody>
      </p:sp>
      <p:pic>
        <p:nvPicPr>
          <p:cNvPr id="7173" name="Picture 5" descr="List, Icon, Symbol, Paper, Sign, Fl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868" y="2344863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148488" y="2910226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</a:p>
        </p:txBody>
      </p:sp>
      <p:pic>
        <p:nvPicPr>
          <p:cNvPr id="717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90" y="2344863"/>
            <a:ext cx="3292319" cy="32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239842" y="2921949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B </a:t>
            </a:r>
          </a:p>
        </p:txBody>
      </p:sp>
    </p:spTree>
    <p:extLst>
      <p:ext uri="{BB962C8B-B14F-4D97-AF65-F5344CB8AC3E}">
        <p14:creationId xmlns:p14="http://schemas.microsoft.com/office/powerpoint/2010/main" xmlns="" val="1829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188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Magnetno djelovanje električne struje </vt:lpstr>
      <vt:lpstr>Slide 2</vt:lpstr>
      <vt:lpstr>Slide 3</vt:lpstr>
      <vt:lpstr>Slide 4</vt:lpstr>
      <vt:lpstr>Slide 5</vt:lpstr>
      <vt:lpstr>Slide 6</vt:lpstr>
      <vt:lpstr>Primjena elektromagneta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se brzo gibamo</dc:title>
  <dc:creator>Učitelj</dc:creator>
  <cp:lastModifiedBy>sk-iloncarek</cp:lastModifiedBy>
  <cp:revision>12</cp:revision>
  <dcterms:modified xsi:type="dcterms:W3CDTF">2021-09-17T06:13:34Z</dcterms:modified>
</cp:coreProperties>
</file>